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282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92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092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914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194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933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3868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790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3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289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237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1FA84-5933-4394-BCCF-8C9B00A19D19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CB585-4F70-49F7-BF35-2B598A80858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237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8800" b="1" dirty="0" err="1" smtClean="0">
                <a:latin typeface="AR BONNIE" panose="02000000000000000000" pitchFamily="2" charset="0"/>
              </a:rPr>
              <a:t>My</a:t>
            </a:r>
            <a:r>
              <a:rPr lang="de-AT" sz="8800" b="1" dirty="0" smtClean="0">
                <a:latin typeface="AR BONNIE" panose="02000000000000000000" pitchFamily="2" charset="0"/>
              </a:rPr>
              <a:t> </a:t>
            </a:r>
            <a:r>
              <a:rPr lang="de-AT" sz="8800" b="1" dirty="0" err="1" smtClean="0">
                <a:latin typeface="AR BONNIE" panose="02000000000000000000" pitchFamily="2" charset="0"/>
              </a:rPr>
              <a:t>Superhero</a:t>
            </a:r>
            <a:endParaRPr lang="de-AT" sz="8800" b="1" dirty="0">
              <a:latin typeface="AR BONNIE" panose="02000000000000000000" pitchFamily="2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b="1" dirty="0" smtClean="0">
                <a:latin typeface="AR BONNIE" panose="02000000000000000000" pitchFamily="2" charset="0"/>
              </a:rPr>
              <a:t>Kerstin</a:t>
            </a:r>
            <a:endParaRPr lang="de-AT" b="1" dirty="0">
              <a:latin typeface="AR BONNI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002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7200" b="1" dirty="0" err="1" smtClean="0">
                <a:latin typeface="AR BONNIE" panose="02000000000000000000" pitchFamily="2" charset="0"/>
              </a:rPr>
              <a:t>Hap</a:t>
            </a:r>
            <a:r>
              <a:rPr lang="de-AT" sz="7200" b="1" dirty="0" smtClean="0">
                <a:latin typeface="AR BONNIE" panose="02000000000000000000" pitchFamily="2" charset="0"/>
              </a:rPr>
              <a:t> </a:t>
            </a:r>
            <a:r>
              <a:rPr lang="de-AT" sz="7200" b="1" dirty="0" err="1" smtClean="0">
                <a:latin typeface="AR BONNIE" panose="02000000000000000000" pitchFamily="2" charset="0"/>
              </a:rPr>
              <a:t>and</a:t>
            </a:r>
            <a:r>
              <a:rPr lang="de-AT" sz="7200" b="1" dirty="0" smtClean="0">
                <a:latin typeface="AR BONNIE" panose="02000000000000000000" pitchFamily="2" charset="0"/>
              </a:rPr>
              <a:t> </a:t>
            </a:r>
            <a:r>
              <a:rPr lang="de-AT" sz="7200" b="1" dirty="0" err="1" smtClean="0">
                <a:latin typeface="AR BONNIE" panose="02000000000000000000" pitchFamily="2" charset="0"/>
              </a:rPr>
              <a:t>Py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600" dirty="0" err="1" smtClean="0">
                <a:latin typeface="AR BONNIE" panose="02000000000000000000" pitchFamily="2" charset="0"/>
              </a:rPr>
              <a:t>Hap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are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best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friends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make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sad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or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angry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people</a:t>
            </a:r>
            <a:r>
              <a:rPr lang="de-AT" sz="3600" dirty="0" smtClean="0">
                <a:latin typeface="AR BONNIE" panose="02000000000000000000" pitchFamily="2" charset="0"/>
              </a:rPr>
              <a:t> happy.</a:t>
            </a:r>
          </a:p>
          <a:p>
            <a:endParaRPr lang="de-AT" sz="3600" dirty="0" smtClean="0">
              <a:latin typeface="AR BONNIE" panose="02000000000000000000" pitchFamily="2" charset="0"/>
            </a:endParaRPr>
          </a:p>
          <a:p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are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Superheros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because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got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sign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fly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to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sad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person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make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again</a:t>
            </a:r>
            <a:r>
              <a:rPr lang="de-AT" sz="3600" dirty="0" smtClean="0">
                <a:latin typeface="AR BONNIE" panose="02000000000000000000" pitchFamily="2" charset="0"/>
              </a:rPr>
              <a:t> happy.</a:t>
            </a:r>
          </a:p>
        </p:txBody>
      </p:sp>
    </p:spTree>
    <p:extLst>
      <p:ext uri="{BB962C8B-B14F-4D97-AF65-F5344CB8AC3E}">
        <p14:creationId xmlns:p14="http://schemas.microsoft.com/office/powerpoint/2010/main" val="4143384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7200" b="1" dirty="0" smtClean="0">
                <a:latin typeface="AR BONNIE" panose="02000000000000000000" pitchFamily="2" charset="0"/>
              </a:rPr>
              <a:t>Super Powers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can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fly</a:t>
            </a:r>
            <a:r>
              <a:rPr lang="de-AT" sz="3600" dirty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very</a:t>
            </a:r>
            <a:r>
              <a:rPr lang="de-AT" sz="3600" dirty="0" smtClean="0">
                <a:latin typeface="AR BONNIE" panose="02000000000000000000" pitchFamily="2" charset="0"/>
              </a:rPr>
              <a:t> fast.</a:t>
            </a:r>
          </a:p>
          <a:p>
            <a:endParaRPr lang="de-AT" sz="3600" dirty="0">
              <a:latin typeface="AR BONNIE" panose="02000000000000000000" pitchFamily="2" charset="0"/>
            </a:endParaRPr>
          </a:p>
          <a:p>
            <a:r>
              <a:rPr lang="de-AT" sz="3600" dirty="0" err="1" smtClean="0">
                <a:latin typeface="AR BONNIE" panose="02000000000000000000" pitchFamily="2" charset="0"/>
              </a:rPr>
              <a:t>Only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sad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or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angry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person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can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see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dreamteam</a:t>
            </a:r>
            <a:r>
              <a:rPr lang="de-AT" sz="3600" dirty="0" smtClean="0">
                <a:latin typeface="AR BONNIE" panose="02000000000000000000" pitchFamily="2" charset="0"/>
              </a:rPr>
              <a:t>.</a:t>
            </a:r>
          </a:p>
          <a:p>
            <a:endParaRPr lang="de-AT" sz="3600" dirty="0">
              <a:latin typeface="AR BONNIE" panose="02000000000000000000" pitchFamily="2" charset="0"/>
            </a:endParaRPr>
          </a:p>
          <a:p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got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sign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when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person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haven‘t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got</a:t>
            </a:r>
            <a:r>
              <a:rPr lang="de-AT" sz="3600" dirty="0" smtClean="0">
                <a:latin typeface="AR BONNIE" panose="02000000000000000000" pitchFamily="2" charset="0"/>
              </a:rPr>
              <a:t> a happy </a:t>
            </a:r>
            <a:r>
              <a:rPr lang="de-AT" sz="3600" dirty="0" err="1" smtClean="0">
                <a:latin typeface="AR BONNIE" panose="02000000000000000000" pitchFamily="2" charset="0"/>
              </a:rPr>
              <a:t>situation</a:t>
            </a:r>
            <a:r>
              <a:rPr lang="de-AT" sz="3600" dirty="0" smtClean="0">
                <a:latin typeface="AR BONNIE" panose="02000000000000000000" pitchFamily="2" charset="0"/>
              </a:rPr>
              <a:t>. </a:t>
            </a:r>
          </a:p>
          <a:p>
            <a:endParaRPr lang="de-AT" sz="3600" dirty="0"/>
          </a:p>
          <a:p>
            <a:endParaRPr lang="de-AT" sz="3600" dirty="0"/>
          </a:p>
        </p:txBody>
      </p:sp>
    </p:spTree>
    <p:extLst>
      <p:ext uri="{BB962C8B-B14F-4D97-AF65-F5344CB8AC3E}">
        <p14:creationId xmlns:p14="http://schemas.microsoft.com/office/powerpoint/2010/main" val="4107039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8000" b="1" dirty="0" smtClean="0">
                <a:latin typeface="AR BONNIE" panose="02000000000000000000" pitchFamily="2" charset="0"/>
              </a:rPr>
              <a:t>Adventures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4525963"/>
          </a:xfrm>
        </p:spPr>
        <p:txBody>
          <a:bodyPr>
            <a:normAutofit/>
          </a:bodyPr>
          <a:lstStyle/>
          <a:p>
            <a:r>
              <a:rPr lang="de-AT" sz="3600" dirty="0" err="1" smtClean="0">
                <a:latin typeface="AR BONNIE" panose="02000000000000000000" pitchFamily="2" charset="0"/>
              </a:rPr>
              <a:t>Once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saw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child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that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can‘t</a:t>
            </a:r>
            <a:r>
              <a:rPr lang="de-AT" sz="3600" dirty="0" smtClean="0">
                <a:latin typeface="AR BONNIE" panose="02000000000000000000" pitchFamily="2" charset="0"/>
              </a:rPr>
              <a:t> find </a:t>
            </a:r>
            <a:r>
              <a:rPr lang="de-AT" sz="3600" dirty="0" err="1" smtClean="0">
                <a:latin typeface="AR BONNIE" panose="02000000000000000000" pitchFamily="2" charset="0"/>
              </a:rPr>
              <a:t>his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parents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Hap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smtClean="0">
                <a:latin typeface="AR BONNIE" panose="02000000000000000000" pitchFamily="2" charset="0"/>
              </a:rPr>
              <a:t>bring </a:t>
            </a:r>
            <a:r>
              <a:rPr lang="de-AT" sz="3600" dirty="0" err="1" smtClean="0">
                <a:latin typeface="AR BONNIE" panose="02000000000000000000" pitchFamily="2" charset="0"/>
              </a:rPr>
              <a:t>that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child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to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his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parents</a:t>
            </a:r>
            <a:r>
              <a:rPr lang="de-AT" sz="3600" dirty="0" smtClean="0">
                <a:latin typeface="AR BONNIE" panose="02000000000000000000" pitchFamily="2" charset="0"/>
              </a:rPr>
              <a:t> back.</a:t>
            </a:r>
            <a:endParaRPr lang="de-AT" sz="3600" dirty="0" smtClean="0">
              <a:latin typeface="AR BONNI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02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7200" b="1" dirty="0" smtClean="0">
                <a:latin typeface="AR BONNIE" panose="02000000000000000000" pitchFamily="2" charset="0"/>
              </a:rPr>
              <a:t>Normal Identity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AT" sz="3600" dirty="0" smtClean="0">
              <a:latin typeface="AR BONNIE" panose="02000000000000000000" pitchFamily="2" charset="0"/>
            </a:endParaRPr>
          </a:p>
          <a:p>
            <a:r>
              <a:rPr lang="de-AT" sz="3600" dirty="0" err="1" smtClean="0">
                <a:latin typeface="AR BONNIE" panose="02000000000000000000" pitchFamily="2" charset="0"/>
              </a:rPr>
              <a:t>Hap</a:t>
            </a:r>
            <a:r>
              <a:rPr lang="de-AT" sz="3600" dirty="0" smtClean="0">
                <a:latin typeface="AR BONNIE" panose="02000000000000000000" pitchFamily="2" charset="0"/>
              </a:rPr>
              <a:t>: </a:t>
            </a:r>
            <a:r>
              <a:rPr lang="de-AT" sz="3600" dirty="0" err="1" smtClean="0">
                <a:latin typeface="AR BONNIE" panose="02000000000000000000" pitchFamily="2" charset="0"/>
              </a:rPr>
              <a:t>Is</a:t>
            </a:r>
            <a:r>
              <a:rPr lang="de-AT" sz="3600" dirty="0" smtClean="0">
                <a:latin typeface="AR BONNIE" panose="02000000000000000000" pitchFamily="2" charset="0"/>
              </a:rPr>
              <a:t> a normal Man </a:t>
            </a:r>
            <a:r>
              <a:rPr lang="de-AT" sz="3600" dirty="0" err="1" smtClean="0">
                <a:latin typeface="AR BONNIE" panose="02000000000000000000" pitchFamily="2" charset="0"/>
              </a:rPr>
              <a:t>who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have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job</a:t>
            </a:r>
            <a:r>
              <a:rPr lang="de-AT" sz="3600" dirty="0" smtClean="0">
                <a:latin typeface="AR BONNIE" panose="02000000000000000000" pitchFamily="2" charset="0"/>
              </a:rPr>
              <a:t> in a </a:t>
            </a:r>
            <a:r>
              <a:rPr lang="de-AT" sz="3600" dirty="0" err="1" smtClean="0">
                <a:latin typeface="AR BONNIE" panose="02000000000000000000" pitchFamily="2" charset="0"/>
              </a:rPr>
              <a:t>factory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py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is</a:t>
            </a:r>
            <a:r>
              <a:rPr lang="de-AT" sz="3600" dirty="0" smtClean="0">
                <a:latin typeface="AR BONNIE" panose="02000000000000000000" pitchFamily="2" charset="0"/>
              </a:rPr>
              <a:t> a normal </a:t>
            </a:r>
            <a:r>
              <a:rPr lang="de-AT" sz="3600" dirty="0" err="1" smtClean="0">
                <a:latin typeface="AR BONNIE" panose="02000000000000000000" pitchFamily="2" charset="0"/>
              </a:rPr>
              <a:t>squirrel</a:t>
            </a:r>
            <a:r>
              <a:rPr lang="de-AT" sz="3600" dirty="0" smtClean="0">
                <a:latin typeface="AR BONNIE" panose="02000000000000000000" pitchFamily="2" charset="0"/>
              </a:rPr>
              <a:t> in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park </a:t>
            </a:r>
            <a:r>
              <a:rPr lang="de-AT" sz="3600" dirty="0" err="1" smtClean="0">
                <a:latin typeface="AR BONNIE" panose="02000000000000000000" pitchFamily="2" charset="0"/>
              </a:rPr>
              <a:t>behind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factory</a:t>
            </a:r>
            <a:r>
              <a:rPr lang="de-AT" sz="3600" dirty="0" smtClean="0">
                <a:latin typeface="AR BONNIE" panose="02000000000000000000" pitchFamily="2" charset="0"/>
              </a:rPr>
              <a:t>.</a:t>
            </a:r>
            <a:endParaRPr lang="de-AT" sz="3600" dirty="0">
              <a:latin typeface="AR BONNI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31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8000" b="1" dirty="0" smtClean="0">
                <a:latin typeface="AR BONNIE" panose="02000000000000000000" pitchFamily="2" charset="0"/>
              </a:rPr>
              <a:t>Enemy</a:t>
            </a:r>
            <a:endParaRPr lang="de-AT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>
                <a:latin typeface="AR BONNIE" panose="02000000000000000000" pitchFamily="2" charset="0"/>
              </a:rPr>
              <a:t>Bad Girl </a:t>
            </a:r>
            <a:r>
              <a:rPr lang="de-AT" dirty="0" err="1" smtClean="0">
                <a:latin typeface="AR BONNIE" panose="02000000000000000000" pitchFamily="2" charset="0"/>
              </a:rPr>
              <a:t>is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their</a:t>
            </a:r>
            <a:r>
              <a:rPr lang="de-AT" dirty="0" smtClean="0">
                <a:latin typeface="AR BONNIE" panose="02000000000000000000" pitchFamily="2" charset="0"/>
              </a:rPr>
              <a:t> Enemy</a:t>
            </a:r>
          </a:p>
          <a:p>
            <a:endParaRPr lang="de-AT" dirty="0">
              <a:latin typeface="AR BONNIE" panose="02000000000000000000" pitchFamily="2" charset="0"/>
            </a:endParaRPr>
          </a:p>
          <a:p>
            <a:r>
              <a:rPr lang="de-AT" dirty="0" smtClean="0">
                <a:latin typeface="AR BONNIE" panose="02000000000000000000" pitchFamily="2" charset="0"/>
              </a:rPr>
              <a:t>He </a:t>
            </a:r>
            <a:r>
              <a:rPr lang="de-AT" dirty="0" err="1" smtClean="0">
                <a:latin typeface="AR BONNIE" panose="02000000000000000000" pitchFamily="2" charset="0"/>
              </a:rPr>
              <a:t>looks</a:t>
            </a:r>
            <a:r>
              <a:rPr lang="de-AT" dirty="0" smtClean="0">
                <a:latin typeface="AR BONNIE" panose="02000000000000000000" pitchFamily="2" charset="0"/>
              </a:rPr>
              <a:t> like </a:t>
            </a:r>
            <a:r>
              <a:rPr lang="de-AT" dirty="0" err="1" smtClean="0">
                <a:latin typeface="AR BONNIE" panose="02000000000000000000" pitchFamily="2" charset="0"/>
              </a:rPr>
              <a:t>the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Baywatchstar</a:t>
            </a:r>
            <a:r>
              <a:rPr lang="de-AT" dirty="0" smtClean="0">
                <a:latin typeface="AR BONNIE" panose="02000000000000000000" pitchFamily="2" charset="0"/>
              </a:rPr>
              <a:t> Pamela Anderson </a:t>
            </a:r>
            <a:r>
              <a:rPr lang="de-AT" dirty="0" err="1" smtClean="0">
                <a:latin typeface="AR BONNIE" panose="02000000000000000000" pitchFamily="2" charset="0"/>
              </a:rPr>
              <a:t>because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thats</a:t>
            </a:r>
            <a:r>
              <a:rPr lang="de-AT" dirty="0" smtClean="0">
                <a:latin typeface="AR BONNIE" panose="02000000000000000000" pitchFamily="2" charset="0"/>
              </a:rPr>
              <a:t> her Panel.</a:t>
            </a:r>
          </a:p>
          <a:p>
            <a:endParaRPr lang="de-AT" dirty="0">
              <a:latin typeface="AR BONNIE" panose="02000000000000000000" pitchFamily="2" charset="0"/>
            </a:endParaRPr>
          </a:p>
          <a:p>
            <a:r>
              <a:rPr lang="de-AT" dirty="0" err="1" smtClean="0">
                <a:latin typeface="AR BONNIE" panose="02000000000000000000" pitchFamily="2" charset="0"/>
              </a:rPr>
              <a:t>She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make</a:t>
            </a:r>
            <a:r>
              <a:rPr lang="de-AT" dirty="0" smtClean="0">
                <a:latin typeface="AR BONNIE" panose="02000000000000000000" pitchFamily="2" charset="0"/>
              </a:rPr>
              <a:t> all </a:t>
            </a:r>
            <a:r>
              <a:rPr lang="de-AT" dirty="0" err="1" smtClean="0">
                <a:latin typeface="AR BONNIE" panose="02000000000000000000" pitchFamily="2" charset="0"/>
              </a:rPr>
              <a:t>people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sad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because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she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think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once</a:t>
            </a:r>
            <a:r>
              <a:rPr lang="de-AT" dirty="0" smtClean="0">
                <a:latin typeface="AR BONNIE" panose="02000000000000000000" pitchFamily="2" charset="0"/>
              </a:rPr>
              <a:t> a </a:t>
            </a:r>
            <a:r>
              <a:rPr lang="de-AT" dirty="0" err="1" smtClean="0">
                <a:latin typeface="AR BONNIE" panose="02000000000000000000" pitchFamily="2" charset="0"/>
              </a:rPr>
              <a:t>little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girl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steal</a:t>
            </a:r>
            <a:r>
              <a:rPr lang="de-AT" dirty="0" smtClean="0">
                <a:latin typeface="AR BONNIE" panose="02000000000000000000" pitchFamily="2" charset="0"/>
              </a:rPr>
              <a:t> her </a:t>
            </a:r>
            <a:r>
              <a:rPr lang="de-AT" dirty="0" err="1" smtClean="0">
                <a:latin typeface="AR BONNIE" panose="02000000000000000000" pitchFamily="2" charset="0"/>
              </a:rPr>
              <a:t>sunhat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and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know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when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shes</a:t>
            </a:r>
            <a:r>
              <a:rPr lang="de-AT" dirty="0" smtClean="0">
                <a:latin typeface="AR BONNIE" panose="02000000000000000000" pitchFamily="2" charset="0"/>
              </a:rPr>
              <a:t> on </a:t>
            </a:r>
            <a:r>
              <a:rPr lang="de-AT" dirty="0" err="1" smtClean="0">
                <a:latin typeface="AR BONNIE" panose="02000000000000000000" pitchFamily="2" charset="0"/>
              </a:rPr>
              <a:t>the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beach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to</a:t>
            </a:r>
            <a:r>
              <a:rPr lang="de-AT" dirty="0" smtClean="0">
                <a:latin typeface="AR BONNIE" panose="02000000000000000000" pitchFamily="2" charset="0"/>
              </a:rPr>
              <a:t> save </a:t>
            </a:r>
            <a:r>
              <a:rPr lang="de-AT" dirty="0" err="1" smtClean="0">
                <a:latin typeface="AR BONNIE" panose="02000000000000000000" pitchFamily="2" charset="0"/>
              </a:rPr>
              <a:t>people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she</a:t>
            </a:r>
            <a:r>
              <a:rPr lang="de-AT" dirty="0" smtClean="0">
                <a:latin typeface="AR BONNIE" panose="02000000000000000000" pitchFamily="2" charset="0"/>
              </a:rPr>
              <a:t> </a:t>
            </a:r>
            <a:r>
              <a:rPr lang="de-AT" dirty="0" err="1" smtClean="0">
                <a:latin typeface="AR BONNIE" panose="02000000000000000000" pitchFamily="2" charset="0"/>
              </a:rPr>
              <a:t>got</a:t>
            </a:r>
            <a:r>
              <a:rPr lang="de-AT" dirty="0" smtClean="0">
                <a:latin typeface="AR BONNIE" panose="02000000000000000000" pitchFamily="2" charset="0"/>
              </a:rPr>
              <a:t> a </a:t>
            </a:r>
            <a:r>
              <a:rPr lang="de-AT" dirty="0" err="1" smtClean="0">
                <a:latin typeface="AR BONNIE" panose="02000000000000000000" pitchFamily="2" charset="0"/>
              </a:rPr>
              <a:t>sunburn</a:t>
            </a:r>
            <a:r>
              <a:rPr lang="de-AT" dirty="0" smtClean="0">
                <a:latin typeface="AR BONNIE" panose="02000000000000000000" pitchFamily="2" charset="0"/>
              </a:rPr>
              <a:t>.</a:t>
            </a:r>
            <a:endParaRPr lang="de-AT" dirty="0">
              <a:latin typeface="AR BONNIE" panose="02000000000000000000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1389"/>
            <a:ext cx="4464496" cy="623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433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7200" b="1" dirty="0" err="1" smtClean="0">
                <a:latin typeface="AR BONNIE" panose="02000000000000000000" pitchFamily="2" charset="0"/>
              </a:rPr>
              <a:t>Hap</a:t>
            </a:r>
            <a:r>
              <a:rPr lang="de-AT" sz="7200" b="1" dirty="0" smtClean="0">
                <a:latin typeface="AR BONNIE" panose="02000000000000000000" pitchFamily="2" charset="0"/>
              </a:rPr>
              <a:t> </a:t>
            </a:r>
            <a:r>
              <a:rPr lang="de-AT" sz="7200" b="1" dirty="0" err="1" smtClean="0">
                <a:latin typeface="AR BONNIE" panose="02000000000000000000" pitchFamily="2" charset="0"/>
              </a:rPr>
              <a:t>and</a:t>
            </a:r>
            <a:r>
              <a:rPr lang="de-AT" sz="7200" b="1" dirty="0" smtClean="0">
                <a:latin typeface="AR BONNIE" panose="02000000000000000000" pitchFamily="2" charset="0"/>
              </a:rPr>
              <a:t> </a:t>
            </a:r>
            <a:r>
              <a:rPr lang="de-AT" sz="7200" b="1" dirty="0" err="1" smtClean="0">
                <a:latin typeface="AR BONNIE" panose="02000000000000000000" pitchFamily="2" charset="0"/>
              </a:rPr>
              <a:t>Py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pic>
        <p:nvPicPr>
          <p:cNvPr id="2050" name="Picture 2" descr="C:\Users\Kerstin\Desktop\Unbenan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1235555"/>
            <a:ext cx="4057650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57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7200" b="1" dirty="0" smtClean="0">
                <a:latin typeface="AR BONNIE" panose="02000000000000000000" pitchFamily="2" charset="0"/>
              </a:rPr>
              <a:t>The </a:t>
            </a:r>
            <a:r>
              <a:rPr lang="de-AT" sz="7200" b="1" dirty="0" err="1" smtClean="0">
                <a:latin typeface="AR BONNIE" panose="02000000000000000000" pitchFamily="2" charset="0"/>
              </a:rPr>
              <a:t>work</a:t>
            </a:r>
            <a:endParaRPr lang="de-AT" sz="7200" b="1" dirty="0">
              <a:latin typeface="AR BONNIE" panose="02000000000000000000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600" dirty="0" smtClean="0">
                <a:latin typeface="AR BONNIE" panose="02000000000000000000" pitchFamily="2" charset="0"/>
              </a:rPr>
              <a:t>I </a:t>
            </a:r>
            <a:r>
              <a:rPr lang="de-AT" sz="3600" dirty="0" err="1" smtClean="0">
                <a:latin typeface="AR BONNIE" panose="02000000000000000000" pitchFamily="2" charset="0"/>
              </a:rPr>
              <a:t>think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that</a:t>
            </a:r>
            <a:r>
              <a:rPr lang="de-AT" sz="3600" dirty="0" smtClean="0">
                <a:latin typeface="AR BONNIE" panose="02000000000000000000" pitchFamily="2" charset="0"/>
              </a:rPr>
              <a:t> was a </a:t>
            </a:r>
            <a:r>
              <a:rPr lang="de-AT" sz="3600" dirty="0" err="1" smtClean="0">
                <a:latin typeface="AR BONNIE" panose="02000000000000000000" pitchFamily="2" charset="0"/>
              </a:rPr>
              <a:t>great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and</a:t>
            </a:r>
            <a:r>
              <a:rPr lang="de-AT" sz="3600" dirty="0" smtClean="0">
                <a:latin typeface="AR BONNIE" panose="02000000000000000000" pitchFamily="2" charset="0"/>
              </a:rPr>
              <a:t> funny </a:t>
            </a:r>
            <a:r>
              <a:rPr lang="de-AT" sz="3600" dirty="0" err="1" smtClean="0">
                <a:latin typeface="AR BONNIE" panose="02000000000000000000" pitchFamily="2" charset="0"/>
              </a:rPr>
              <a:t>work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to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create</a:t>
            </a:r>
            <a:r>
              <a:rPr lang="de-AT" sz="3600" dirty="0" smtClean="0">
                <a:latin typeface="AR BONNIE" panose="02000000000000000000" pitchFamily="2" charset="0"/>
              </a:rPr>
              <a:t> a </a:t>
            </a:r>
            <a:r>
              <a:rPr lang="de-AT" sz="3600" dirty="0" err="1" smtClean="0">
                <a:latin typeface="AR BONNIE" panose="02000000000000000000" pitchFamily="2" charset="0"/>
              </a:rPr>
              <a:t>hero</a:t>
            </a:r>
            <a:r>
              <a:rPr lang="de-AT" sz="3600" dirty="0" smtClean="0">
                <a:latin typeface="AR BONNIE" panose="02000000000000000000" pitchFamily="2" charset="0"/>
              </a:rPr>
              <a:t>.</a:t>
            </a:r>
          </a:p>
          <a:p>
            <a:r>
              <a:rPr lang="de-AT" sz="3600" dirty="0" smtClean="0">
                <a:latin typeface="AR BONNIE" panose="02000000000000000000" pitchFamily="2" charset="0"/>
              </a:rPr>
              <a:t>I </a:t>
            </a:r>
            <a:r>
              <a:rPr lang="de-AT" sz="3600" dirty="0" err="1" smtClean="0">
                <a:latin typeface="AR BONNIE" panose="02000000000000000000" pitchFamily="2" charset="0"/>
              </a:rPr>
              <a:t>work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about</a:t>
            </a:r>
            <a:r>
              <a:rPr lang="de-AT" sz="3600" dirty="0" smtClean="0">
                <a:latin typeface="AR BONNIE" panose="02000000000000000000" pitchFamily="2" charset="0"/>
              </a:rPr>
              <a:t> 2 </a:t>
            </a:r>
            <a:r>
              <a:rPr lang="de-AT" sz="3600" dirty="0" err="1" smtClean="0">
                <a:latin typeface="AR BONNIE" panose="02000000000000000000" pitchFamily="2" charset="0"/>
              </a:rPr>
              <a:t>hours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</a:p>
          <a:p>
            <a:r>
              <a:rPr lang="de-AT" sz="3600" dirty="0" smtClean="0">
                <a:latin typeface="AR BONNIE" panose="02000000000000000000" pitchFamily="2" charset="0"/>
              </a:rPr>
              <a:t>I </a:t>
            </a:r>
            <a:r>
              <a:rPr lang="de-AT" sz="3600" dirty="0" err="1" smtClean="0">
                <a:latin typeface="AR BONNIE" panose="02000000000000000000" pitchFamily="2" charset="0"/>
              </a:rPr>
              <a:t>think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that</a:t>
            </a:r>
            <a:r>
              <a:rPr lang="de-AT" sz="3600" dirty="0" smtClean="0">
                <a:latin typeface="AR BONNIE" panose="02000000000000000000" pitchFamily="2" charset="0"/>
              </a:rPr>
              <a:t> was a </a:t>
            </a:r>
            <a:r>
              <a:rPr lang="de-AT" sz="3600" dirty="0" err="1" smtClean="0">
                <a:latin typeface="AR BONNIE" panose="02000000000000000000" pitchFamily="2" charset="0"/>
              </a:rPr>
              <a:t>little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bit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difficult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because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ideas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about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the</a:t>
            </a:r>
            <a:r>
              <a:rPr lang="de-AT" sz="3600" dirty="0" smtClean="0">
                <a:latin typeface="AR BONNIE" panose="02000000000000000000" pitchFamily="2" charset="0"/>
              </a:rPr>
              <a:t> </a:t>
            </a:r>
            <a:r>
              <a:rPr lang="de-AT" sz="3600" dirty="0" err="1" smtClean="0">
                <a:latin typeface="AR BONNIE" panose="02000000000000000000" pitchFamily="2" charset="0"/>
              </a:rPr>
              <a:t>hero</a:t>
            </a:r>
            <a:r>
              <a:rPr lang="de-AT" sz="3600" dirty="0" smtClean="0">
                <a:latin typeface="AR BONNIE" panose="02000000000000000000" pitchFamily="2" charset="0"/>
              </a:rPr>
              <a:t>.</a:t>
            </a:r>
            <a:endParaRPr lang="de-AT" sz="3600" dirty="0">
              <a:latin typeface="AR BONNI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900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Bildschirmpräsentation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My Superhero</vt:lpstr>
      <vt:lpstr>Hap and Py</vt:lpstr>
      <vt:lpstr>Super Powers</vt:lpstr>
      <vt:lpstr>Adventures</vt:lpstr>
      <vt:lpstr>Normal Identity</vt:lpstr>
      <vt:lpstr>Enemy</vt:lpstr>
      <vt:lpstr>Hap and Py</vt:lpstr>
      <vt:lpstr>The 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</dc:title>
  <dc:creator>Kerstin</dc:creator>
  <cp:lastModifiedBy>K.k</cp:lastModifiedBy>
  <cp:revision>6</cp:revision>
  <dcterms:created xsi:type="dcterms:W3CDTF">2014-02-23T18:52:09Z</dcterms:created>
  <dcterms:modified xsi:type="dcterms:W3CDTF">2014-02-28T10:55:39Z</dcterms:modified>
</cp:coreProperties>
</file>